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228">
          <p15:clr>
            <a:srgbClr val="A4A3A4"/>
          </p15:clr>
        </p15:guide>
        <p15:guide id="3" orient="horz" pos="3013">
          <p15:clr>
            <a:srgbClr val="A4A3A4"/>
          </p15:clr>
        </p15:guide>
        <p15:guide id="4" pos="2880">
          <p15:clr>
            <a:srgbClr val="A4A3A4"/>
          </p15:clr>
        </p15:guide>
        <p15:guide id="5" pos="5534">
          <p15:clr>
            <a:srgbClr val="A4A3A4"/>
          </p15:clr>
        </p15:guide>
        <p15:guide id="6" pos="2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0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94" d="100"/>
          <a:sy n="94" d="100"/>
        </p:scale>
        <p:origin x="684" y="96"/>
      </p:cViewPr>
      <p:guideLst>
        <p:guide orient="horz" pos="1620"/>
        <p:guide orient="horz" pos="228"/>
        <p:guide orient="horz" pos="3013"/>
        <p:guide pos="2880"/>
        <p:guide pos="5534"/>
        <p:guide pos="2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679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31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63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16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49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1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50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85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786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25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10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19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374100" y="378224"/>
            <a:ext cx="8413905" cy="1925344"/>
          </a:xfrm>
          <a:prstGeom prst="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4100" y="2261641"/>
            <a:ext cx="8413906" cy="258532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演題発表内容に関連し、開示すべきＣＯＩ関係にある企業などとし、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①顧問：　　　　　　　　　　　　　　　　　　　　　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　　　　　　　　　　　                                                                 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②株保有・利益：　　　　　　　　　　　　　　　　　なし　　　                                                                      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③特許使用料：　　　　　                         なし　　　　　　　                                                                          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④講演料：　　　　　　　　　　　　　　　　　　　　 〇〇製薬、〇〇Ｂ製薬　　　　　　                                                                                   　　　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⑤原稿料：　　　　　　　　　　　　　　　　　　　　 なし　　　　　　　　　                                                                                  　  　　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⑥受託研究・</a:t>
            </a:r>
            <a:r>
              <a:rPr lang="ja-JP" altLang="en-US" sz="16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共同研究費・治験：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〇〇製薬　　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⑦奨学寄付金：　 　　　　　　　　　　　　　　　　〇〇製薬　　　　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⑧寄付講座所属：　　　　　　　　　　　　　　　　あり（〇〇製薬）　　　　　　　　　                                                                                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⑨贈答品などの報酬：　　　　 　　　        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              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63374" y="529261"/>
            <a:ext cx="9144000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 algn="ctr">
              <a:defRPr sz="360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日本肺癌学会</a:t>
            </a:r>
            <a:endParaRPr lang="en-US" altLang="ja-JP" dirty="0"/>
          </a:p>
          <a:p>
            <a:r>
              <a:rPr lang="ja-JP" altLang="en-US" dirty="0"/>
              <a:t>ＣＯ</a:t>
            </a:r>
            <a:r>
              <a:rPr lang="en-US" altLang="ja-JP" dirty="0"/>
              <a:t>I</a:t>
            </a:r>
            <a:r>
              <a:rPr lang="ja-JP" altLang="en-US" dirty="0"/>
              <a:t>開示</a:t>
            </a:r>
            <a:r>
              <a:rPr lang="ja-JP" altLang="en-US"/>
              <a:t>　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53440" y="1764781"/>
            <a:ext cx="7437120" cy="30777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ja-JP"/>
            </a:defPPr>
            <a:lvl1pPr algn="ctr">
              <a:defRPr sz="200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発表者名：　◎〇〇　〇〇、〇〇 〇〇、〇〇 〇〇　（◎ 代表者） 　　　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86BEC56-4D5D-44F2-929C-5980D4739BDC}"/>
              </a:ext>
            </a:extLst>
          </p:cNvPr>
          <p:cNvSpPr txBox="1"/>
          <p:nvPr/>
        </p:nvSpPr>
        <p:spPr>
          <a:xfrm>
            <a:off x="4013200" y="209804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CB8806B-3654-4D3E-A101-BC2645BB877B}"/>
              </a:ext>
            </a:extLst>
          </p:cNvPr>
          <p:cNvSpPr txBox="1"/>
          <p:nvPr/>
        </p:nvSpPr>
        <p:spPr>
          <a:xfrm>
            <a:off x="81481" y="-21886"/>
            <a:ext cx="7752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学術講演会にて、</a:t>
            </a:r>
            <a:r>
              <a:rPr kumimoji="0" lang="ja-JP" altLang="en-US" sz="2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ポスター掲示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の最後にＣＯＩ状態を開示する。</a:t>
            </a:r>
            <a:endParaRPr kumimoji="0" lang="en-US" altLang="ja-JP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1026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46</Words>
  <Application>Microsoft Office PowerPoint</Application>
  <PresentationFormat>画面に合わせる (16:9)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HGP創英角ｺﾞｼｯｸUB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Yuichi Watanabe</dc:creator>
  <cp:lastModifiedBy>眞由美 伊藤</cp:lastModifiedBy>
  <cp:revision>19</cp:revision>
  <cp:lastPrinted>2019-11-20T07:17:52Z</cp:lastPrinted>
  <dcterms:created xsi:type="dcterms:W3CDTF">2019-03-18T04:11:44Z</dcterms:created>
  <dcterms:modified xsi:type="dcterms:W3CDTF">2020-04-09T23:14:12Z</dcterms:modified>
</cp:coreProperties>
</file>